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6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4BA"/>
    <a:srgbClr val="87C0E8"/>
    <a:srgbClr val="024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>
      <p:cViewPr varScale="1">
        <p:scale>
          <a:sx n="129" d="100"/>
          <a:sy n="129" d="100"/>
        </p:scale>
        <p:origin x="18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28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9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523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900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833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70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49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474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33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11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79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8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53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22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23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10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06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7A57BB8-6CFC-A74B-9C12-F507AED49B6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DBF4C6-091C-344A-92A3-75BE665EE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1338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  <p:sldLayoutId id="2147483978" r:id="rId12"/>
    <p:sldLayoutId id="2147483979" r:id="rId13"/>
    <p:sldLayoutId id="2147483980" r:id="rId14"/>
    <p:sldLayoutId id="2147483981" r:id="rId15"/>
    <p:sldLayoutId id="2147483982" r:id="rId16"/>
    <p:sldLayoutId id="214748398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8B0827-9CFE-DF20-06BB-4974208A3F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Подзаголовок 7">
            <a:extLst>
              <a:ext uri="{FF2B5EF4-FFF2-40B4-BE49-F238E27FC236}">
                <a16:creationId xmlns:a16="http://schemas.microsoft.com/office/drawing/2014/main" xmlns="" id="{EBF57DEC-DEDD-4973-925C-10D83401F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771" y="4802778"/>
            <a:ext cx="4938848" cy="512487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Автор: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7">
            <a:extLst>
              <a:ext uri="{FF2B5EF4-FFF2-40B4-BE49-F238E27FC236}">
                <a16:creationId xmlns:a16="http://schemas.microsoft.com/office/drawing/2014/main" xmlns="" id="{5570E1A8-B76A-40DB-91C4-6C7326798229}"/>
              </a:ext>
            </a:extLst>
          </p:cNvPr>
          <p:cNvSpPr txBox="1">
            <a:spLocks/>
          </p:cNvSpPr>
          <p:nvPr/>
        </p:nvSpPr>
        <p:spPr>
          <a:xfrm>
            <a:off x="783771" y="2344323"/>
            <a:ext cx="8109858" cy="25107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ru-RU" sz="4800" b="1" i="0" dirty="0" smtClean="0">
                <a:solidFill>
                  <a:srgbClr val="87C0E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Бальнеотерапия </a:t>
            </a:r>
            <a:r>
              <a:rPr lang="ru-RU" sz="4800" b="1" i="0" dirty="0">
                <a:solidFill>
                  <a:srgbClr val="87C0E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программах санаторно-курортного лечения </a:t>
            </a:r>
            <a:br>
              <a:rPr lang="ru-RU" sz="4800" b="1" i="0" dirty="0">
                <a:solidFill>
                  <a:srgbClr val="87C0E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i="0" dirty="0">
                <a:solidFill>
                  <a:srgbClr val="87C0E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медицинской реабилитации</a:t>
            </a:r>
          </a:p>
        </p:txBody>
      </p:sp>
    </p:spTree>
    <p:extLst>
      <p:ext uri="{BB962C8B-B14F-4D97-AF65-F5344CB8AC3E}">
        <p14:creationId xmlns:p14="http://schemas.microsoft.com/office/powerpoint/2010/main" val="391716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8B0827-9CFE-DF20-06BB-4974208A3F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xmlns="" id="{1DAEBEA7-8615-4C77-A44C-0027FB59A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238" y="1994263"/>
            <a:ext cx="3139525" cy="39993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247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 слайда</a:t>
            </a:r>
          </a:p>
        </p:txBody>
      </p:sp>
      <p:sp>
        <p:nvSpPr>
          <p:cNvPr id="9" name="Подзаголовок 7">
            <a:extLst>
              <a:ext uri="{FF2B5EF4-FFF2-40B4-BE49-F238E27FC236}">
                <a16:creationId xmlns:a16="http://schemas.microsoft.com/office/drawing/2014/main" xmlns="" id="{39FCADB4-C5DD-462B-85B7-DE2D2410B152}"/>
              </a:ext>
            </a:extLst>
          </p:cNvPr>
          <p:cNvSpPr txBox="1">
            <a:spLocks/>
          </p:cNvSpPr>
          <p:nvPr/>
        </p:nvSpPr>
        <p:spPr>
          <a:xfrm>
            <a:off x="690238" y="2440881"/>
            <a:ext cx="3595517" cy="11921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дзаголовок 7">
            <a:extLst>
              <a:ext uri="{FF2B5EF4-FFF2-40B4-BE49-F238E27FC236}">
                <a16:creationId xmlns:a16="http://schemas.microsoft.com/office/drawing/2014/main" xmlns="" id="{0CE58227-F84C-4D1F-A1E9-B89D0AAD1755}"/>
              </a:ext>
            </a:extLst>
          </p:cNvPr>
          <p:cNvSpPr txBox="1">
            <a:spLocks/>
          </p:cNvSpPr>
          <p:nvPr/>
        </p:nvSpPr>
        <p:spPr>
          <a:xfrm>
            <a:off x="690238" y="1351508"/>
            <a:ext cx="3777343" cy="6427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ru-RU" sz="4000" dirty="0">
                <a:solidFill>
                  <a:srgbClr val="1F74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000" i="0" dirty="0">
              <a:solidFill>
                <a:srgbClr val="1F74B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01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8B0827-9CFE-DF20-06BB-4974208A3F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xmlns="" id="{1DAEBEA7-8615-4C77-A44C-0027FB59A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238" y="1994263"/>
            <a:ext cx="3139525" cy="39993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247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 слайда</a:t>
            </a:r>
          </a:p>
        </p:txBody>
      </p:sp>
      <p:sp>
        <p:nvSpPr>
          <p:cNvPr id="9" name="Подзаголовок 7">
            <a:extLst>
              <a:ext uri="{FF2B5EF4-FFF2-40B4-BE49-F238E27FC236}">
                <a16:creationId xmlns:a16="http://schemas.microsoft.com/office/drawing/2014/main" xmlns="" id="{39FCADB4-C5DD-462B-85B7-DE2D2410B152}"/>
              </a:ext>
            </a:extLst>
          </p:cNvPr>
          <p:cNvSpPr txBox="1">
            <a:spLocks/>
          </p:cNvSpPr>
          <p:nvPr/>
        </p:nvSpPr>
        <p:spPr>
          <a:xfrm>
            <a:off x="690238" y="2440881"/>
            <a:ext cx="3595517" cy="11921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дзаголовок 7">
            <a:extLst>
              <a:ext uri="{FF2B5EF4-FFF2-40B4-BE49-F238E27FC236}">
                <a16:creationId xmlns:a16="http://schemas.microsoft.com/office/drawing/2014/main" xmlns="" id="{0CE58227-F84C-4D1F-A1E9-B89D0AAD1755}"/>
              </a:ext>
            </a:extLst>
          </p:cNvPr>
          <p:cNvSpPr txBox="1">
            <a:spLocks/>
          </p:cNvSpPr>
          <p:nvPr/>
        </p:nvSpPr>
        <p:spPr>
          <a:xfrm>
            <a:off x="690238" y="1351508"/>
            <a:ext cx="3777343" cy="6427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ru-RU" sz="4000" dirty="0">
                <a:solidFill>
                  <a:srgbClr val="1F74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000" i="0" dirty="0">
              <a:solidFill>
                <a:srgbClr val="1F74B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02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8B0827-9CFE-DF20-06BB-4974208A3F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xmlns="" id="{1DAEBEA7-8615-4C77-A44C-0027FB59A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238" y="1994263"/>
            <a:ext cx="3139525" cy="39993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247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 слайда</a:t>
            </a:r>
          </a:p>
        </p:txBody>
      </p:sp>
      <p:sp>
        <p:nvSpPr>
          <p:cNvPr id="9" name="Подзаголовок 7">
            <a:extLst>
              <a:ext uri="{FF2B5EF4-FFF2-40B4-BE49-F238E27FC236}">
                <a16:creationId xmlns:a16="http://schemas.microsoft.com/office/drawing/2014/main" xmlns="" id="{39FCADB4-C5DD-462B-85B7-DE2D2410B152}"/>
              </a:ext>
            </a:extLst>
          </p:cNvPr>
          <p:cNvSpPr txBox="1">
            <a:spLocks/>
          </p:cNvSpPr>
          <p:nvPr/>
        </p:nvSpPr>
        <p:spPr>
          <a:xfrm>
            <a:off x="690238" y="2440881"/>
            <a:ext cx="3595517" cy="11921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дзаголовок 7">
            <a:extLst>
              <a:ext uri="{FF2B5EF4-FFF2-40B4-BE49-F238E27FC236}">
                <a16:creationId xmlns:a16="http://schemas.microsoft.com/office/drawing/2014/main" xmlns="" id="{0CE58227-F84C-4D1F-A1E9-B89D0AAD1755}"/>
              </a:ext>
            </a:extLst>
          </p:cNvPr>
          <p:cNvSpPr txBox="1">
            <a:spLocks/>
          </p:cNvSpPr>
          <p:nvPr/>
        </p:nvSpPr>
        <p:spPr>
          <a:xfrm>
            <a:off x="690238" y="1351508"/>
            <a:ext cx="3777343" cy="6427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ru-RU" sz="4000" dirty="0">
                <a:solidFill>
                  <a:srgbClr val="1F74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000" i="0" dirty="0">
              <a:solidFill>
                <a:srgbClr val="1F74B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16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8B0827-9CFE-DF20-06BB-4974208A3F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xmlns="" id="{1DAEBEA7-8615-4C77-A44C-0027FB59A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238" y="1994263"/>
            <a:ext cx="3139525" cy="39993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247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 слайда</a:t>
            </a:r>
          </a:p>
        </p:txBody>
      </p:sp>
      <p:sp>
        <p:nvSpPr>
          <p:cNvPr id="9" name="Подзаголовок 7">
            <a:extLst>
              <a:ext uri="{FF2B5EF4-FFF2-40B4-BE49-F238E27FC236}">
                <a16:creationId xmlns:a16="http://schemas.microsoft.com/office/drawing/2014/main" xmlns="" id="{39FCADB4-C5DD-462B-85B7-DE2D2410B152}"/>
              </a:ext>
            </a:extLst>
          </p:cNvPr>
          <p:cNvSpPr txBox="1">
            <a:spLocks/>
          </p:cNvSpPr>
          <p:nvPr/>
        </p:nvSpPr>
        <p:spPr>
          <a:xfrm>
            <a:off x="690238" y="2440881"/>
            <a:ext cx="3595517" cy="11921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дзаголовок 7">
            <a:extLst>
              <a:ext uri="{FF2B5EF4-FFF2-40B4-BE49-F238E27FC236}">
                <a16:creationId xmlns:a16="http://schemas.microsoft.com/office/drawing/2014/main" xmlns="" id="{0CE58227-F84C-4D1F-A1E9-B89D0AAD1755}"/>
              </a:ext>
            </a:extLst>
          </p:cNvPr>
          <p:cNvSpPr txBox="1">
            <a:spLocks/>
          </p:cNvSpPr>
          <p:nvPr/>
        </p:nvSpPr>
        <p:spPr>
          <a:xfrm>
            <a:off x="690238" y="1351508"/>
            <a:ext cx="3777343" cy="6427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ru-RU" sz="4000" dirty="0">
                <a:solidFill>
                  <a:srgbClr val="1F74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000" i="0" dirty="0">
              <a:solidFill>
                <a:srgbClr val="1F74B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01196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TM02900771[[fn=Сектор]]</Template>
  <TotalTime>234</TotalTime>
  <Words>19</Words>
  <Application>Microsoft Office PowerPoint</Application>
  <PresentationFormat>Широкоэкранный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Анастасия Князева</cp:lastModifiedBy>
  <cp:revision>15</cp:revision>
  <dcterms:created xsi:type="dcterms:W3CDTF">2023-11-24T08:27:31Z</dcterms:created>
  <dcterms:modified xsi:type="dcterms:W3CDTF">2026-01-29T06:40:13Z</dcterms:modified>
</cp:coreProperties>
</file>